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F60DE-B332-49C9-8110-739368CDDB10}" type="datetimeFigureOut">
              <a:rPr lang="es-AR" smtClean="0"/>
              <a:t>25/4/2020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15D4D-CE97-4CE8-8512-D0CEE7F0C3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60262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3065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058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58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492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001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786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965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70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8761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967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416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86041-8B5B-AE42-BFAE-BD3158F24C97}" type="datetimeFigureOut">
              <a:rPr lang="es-ES" smtClean="0"/>
              <a:t>25/04/2020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C73A8-AC1F-B245-8742-DAF381B5A0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6781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C305C59-E495-4A85-8E49-2F1EFD573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" y="0"/>
            <a:ext cx="91377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742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Imac</dc:creator>
  <cp:lastModifiedBy>Katherine Ballivian</cp:lastModifiedBy>
  <cp:revision>4</cp:revision>
  <dcterms:created xsi:type="dcterms:W3CDTF">2020-04-23T15:47:55Z</dcterms:created>
  <dcterms:modified xsi:type="dcterms:W3CDTF">2020-04-26T00:17:31Z</dcterms:modified>
</cp:coreProperties>
</file>